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0E7B00-C07C-43D2-911D-CFBA73FF07CD}" type="datetimeFigureOut">
              <a:rPr lang="it-IT" smtClean="0"/>
              <a:pPr/>
              <a:t>30/07/2013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E25ABA-202C-489E-AB9B-4C9987F79C6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-171400"/>
            <a:ext cx="4968552" cy="980728"/>
          </a:xfrm>
        </p:spPr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Stencil SMU</a:t>
            </a:r>
            <a:r>
              <a:rPr lang="it-IT" b="1" dirty="0" smtClean="0">
                <a:latin typeface="Comic Sans MS" pitchFamily="66" charset="0"/>
              </a:rPr>
              <a:t>!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4" name="Stella a 5 punte 3"/>
          <p:cNvSpPr/>
          <p:nvPr/>
        </p:nvSpPr>
        <p:spPr>
          <a:xfrm>
            <a:off x="0" y="332656"/>
            <a:ext cx="2592288" cy="2304256"/>
          </a:xfrm>
          <a:prstGeom prst="star5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5076056" y="1772816"/>
            <a:ext cx="1152128" cy="2592288"/>
          </a:xfrm>
          <a:prstGeom prst="ellipse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uore 5"/>
          <p:cNvSpPr/>
          <p:nvPr/>
        </p:nvSpPr>
        <p:spPr>
          <a:xfrm>
            <a:off x="6228184" y="548680"/>
            <a:ext cx="2448272" cy="2592288"/>
          </a:xfrm>
          <a:prstGeom prst="heart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aetta 6"/>
          <p:cNvSpPr/>
          <p:nvPr/>
        </p:nvSpPr>
        <p:spPr>
          <a:xfrm>
            <a:off x="2915816" y="3501008"/>
            <a:ext cx="3096344" cy="3168352"/>
          </a:xfrm>
          <a:prstGeom prst="lightningBolt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6300192" y="3573016"/>
            <a:ext cx="2448272" cy="2592288"/>
          </a:xfrm>
          <a:prstGeom prst="downArrow">
            <a:avLst>
              <a:gd name="adj1" fmla="val 50000"/>
              <a:gd name="adj2" fmla="val 48347"/>
            </a:avLst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er 11"/>
          <p:cNvSpPr/>
          <p:nvPr/>
        </p:nvSpPr>
        <p:spPr>
          <a:xfrm>
            <a:off x="0" y="3068960"/>
            <a:ext cx="3347864" cy="3528392"/>
          </a:xfrm>
          <a:prstGeom prst="mathMultiply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roce 12"/>
          <p:cNvSpPr/>
          <p:nvPr/>
        </p:nvSpPr>
        <p:spPr>
          <a:xfrm>
            <a:off x="1979712" y="548680"/>
            <a:ext cx="3384376" cy="3312368"/>
          </a:xfrm>
          <a:prstGeom prst="mathPlus">
            <a:avLst/>
          </a:prstGeom>
          <a:solidFill>
            <a:srgbClr val="FF6699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3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Mito</vt:lpstr>
      <vt:lpstr>Stencil SMU!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SMU!</dc:title>
  <dc:creator>HP</dc:creator>
  <cp:lastModifiedBy>HP</cp:lastModifiedBy>
  <cp:revision>4</cp:revision>
  <dcterms:created xsi:type="dcterms:W3CDTF">2013-07-28T08:41:30Z</dcterms:created>
  <dcterms:modified xsi:type="dcterms:W3CDTF">2013-07-30T08:41:03Z</dcterms:modified>
</cp:coreProperties>
</file>